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3" r:id="rId4"/>
    <p:sldId id="265" r:id="rId5"/>
    <p:sldId id="275" r:id="rId6"/>
    <p:sldId id="276" r:id="rId7"/>
    <p:sldId id="267" r:id="rId8"/>
    <p:sldId id="277" r:id="rId9"/>
    <p:sldId id="268" r:id="rId10"/>
    <p:sldId id="269" r:id="rId11"/>
    <p:sldId id="279" r:id="rId12"/>
    <p:sldId id="270" r:id="rId13"/>
    <p:sldId id="272" r:id="rId14"/>
    <p:sldId id="283" r:id="rId15"/>
    <p:sldId id="285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64D4-B57D-4CAC-9962-72B486BC27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922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92F-F234-4B95-8E51-26D27632E9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1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D6B-1436-4FA9-AD48-1B185FD499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0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D6A0-326D-4D4B-AD35-37C541C037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0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DA-5361-4C5C-86D8-26C00C31FA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3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B88E-9627-4F57-9C23-7CBAAED5F0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20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B222-0500-4081-A7D0-32F3FDC006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4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3980-52E9-4991-BDF3-0330ECE7E9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8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87BE-E340-43A8-9134-B838F1E514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71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3DF1-63F2-49D1-83C9-1A42A3AEE9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27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4369-4DE3-494F-B981-B8CCE5BE60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8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DC83-04FF-413D-A5DF-BB7DB35301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1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168장 하늘에찬송이들리던그날(통158)</dc:title>
  <dc:creator>김창운</dc:creator>
  <cp:lastModifiedBy>seongdae</cp:lastModifiedBy>
  <cp:revision>26</cp:revision>
  <dcterms:created xsi:type="dcterms:W3CDTF">2012-08-30T03:18:24Z</dcterms:created>
  <dcterms:modified xsi:type="dcterms:W3CDTF">2020-05-01T07:11:58Z</dcterms:modified>
</cp:coreProperties>
</file>