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4" r:id="rId3"/>
    <p:sldId id="265" r:id="rId4"/>
    <p:sldId id="273" r:id="rId5"/>
    <p:sldId id="267" r:id="rId6"/>
    <p:sldId id="275" r:id="rId7"/>
    <p:sldId id="269" r:id="rId8"/>
    <p:sldId id="277" r:id="rId9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83" autoAdjust="0"/>
    <p:restoredTop sz="94660"/>
  </p:normalViewPr>
  <p:slideViewPr>
    <p:cSldViewPr>
      <p:cViewPr varScale="1">
        <p:scale>
          <a:sx n="70" d="100"/>
          <a:sy n="70" d="100"/>
        </p:scale>
        <p:origin x="78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083DA-CE23-46CA-9A8F-64FDC6BC22E0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01326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CCB3F-2F94-43D6-BAA3-3EB64D921574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15272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7"/>
            <a:ext cx="2628900" cy="581183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7"/>
            <a:ext cx="7734300" cy="581183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6877E-99FE-44C1-B3B9-0BF6A7B8C64D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28078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A7F6E-374F-4063-9429-C845E626F094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56540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42F12-3C07-4B06-83F2-27EA1A1BAA9D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94192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FDD7D-5B3F-47CD-87EA-CC0F3B8B6053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34611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7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44E3B-78DC-422F-8B20-4A7FEA022FE7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32004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E187C-CA8A-416D-8F93-0637F09BBC5E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29894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9EF19-2D90-4E75-B259-C693BF663A81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75473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7056D-93C2-41EF-99CB-3DF9D5B53465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01409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5044D-048D-4AEA-9D5A-C32DACDE8CD8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46362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B18D2-29D2-465F-B07B-AE681C183C1C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53887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359</TotalTime>
  <Words>0</Words>
  <Application>Microsoft Office PowerPoint</Application>
  <PresentationFormat>와이드스크린</PresentationFormat>
  <Paragraphs>0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굴림</vt:lpstr>
      <vt:lpstr>맑은 고딕</vt:lpstr>
      <vt:lpstr>Arial</vt:lpstr>
      <vt:lpstr>Calibri</vt:lpstr>
      <vt:lpstr>Calibri Light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169장 사망의권세가</dc:title>
  <dc:creator>김창운</dc:creator>
  <cp:lastModifiedBy>seongdae</cp:lastModifiedBy>
  <cp:revision>30</cp:revision>
  <dcterms:created xsi:type="dcterms:W3CDTF">2012-08-30T03:18:24Z</dcterms:created>
  <dcterms:modified xsi:type="dcterms:W3CDTF">2020-05-01T07:12:00Z</dcterms:modified>
</cp:coreProperties>
</file>