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AD4E-8144-4ACA-B1DD-6AD938A3D3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14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6DC7-C55E-4173-AE66-BF0BB8E035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53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F34-D09A-4954-A635-470D757217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914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6FA6-FA8C-4890-9465-AD7B2579FC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97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A9F0-ADE0-4325-8B74-C04C1E1A6B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53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D0B3-226C-4230-B6A6-6816DC14AC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4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A1DC-B6A6-4C45-9CED-B8C1353860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70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933D-0D65-4FB1-A033-55A3E65F53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85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741-1015-4186-BC5D-D9D14D9D7F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93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E17-CADF-4D99-82E2-5E1D600357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1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BAF-AE36-436B-813A-ED84F0F38E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81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19E1-3EB0-4C0E-9C88-910432A447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9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171장 하나님의독생자</dc:title>
  <dc:creator>김창운</dc:creator>
  <cp:lastModifiedBy>seongdae</cp:lastModifiedBy>
  <cp:revision>33</cp:revision>
  <dcterms:created xsi:type="dcterms:W3CDTF">2012-08-30T03:18:24Z</dcterms:created>
  <dcterms:modified xsi:type="dcterms:W3CDTF">2020-05-01T07:12:04Z</dcterms:modified>
</cp:coreProperties>
</file>