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32D3-77A8-49A7-A30E-0C0AD8FAF9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8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6153-500D-4715-B636-1B4AADFD80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9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9069-48CC-4B26-8491-3DD679105E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01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366-3C85-4AC7-8D19-E8A6F04477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E6B6-9540-40A4-868D-3B1A46FCC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70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0B-2C32-40B9-B868-C3906C6926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5604-3FAF-4C0A-B5A8-831E6D46E0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1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DA7-BF01-40D0-BE34-D7F7E9D70D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53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76-D957-49C9-A5F7-5DB5FAFEBE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3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58D9-575B-413D-9F9B-8AD2D88A43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924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AAE-D033-44F4-B051-6F0690D626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8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477E-1232-4AB3-83F8-0964E5DFDA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173장 다함께찬송부르자</dc:title>
  <dc:creator>김창운</dc:creator>
  <cp:lastModifiedBy>seongdae</cp:lastModifiedBy>
  <cp:revision>23</cp:revision>
  <dcterms:created xsi:type="dcterms:W3CDTF">2012-08-30T03:18:24Z</dcterms:created>
  <dcterms:modified xsi:type="dcterms:W3CDTF">2020-05-01T07:12:06Z</dcterms:modified>
</cp:coreProperties>
</file>