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0F5E4-C464-403F-8758-FF592CB1A5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095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90E99-7A9A-46ED-8311-BC0A1BC86C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879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B6D3B-1CB6-4DA0-84E1-8E936F6C28F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998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E76917-4099-40EF-BE7D-6612029905E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64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E348E-68F4-4E0F-9559-169664C1A3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18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845F7-C0D2-4199-B3E0-F10C5B2F1B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878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19900-5B53-4A3B-896C-9FCC005659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292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50246-42BF-4BE0-A860-F7BAEAE0CDC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158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9FC54-246C-4523-A9FE-950A7FD266F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50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28A6E-F58F-49B9-B046-F1E78EC7F4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054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75BFB-9AFA-4361-BAD6-0D3A567540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687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C1882149-17B4-4FE4-820E-CFB00312D14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175장 신랑 되신 예수께서(통162)</dc:title>
  <dc:creator>김창운</dc:creator>
  <cp:lastModifiedBy>seongdae</cp:lastModifiedBy>
  <cp:revision>30</cp:revision>
  <dcterms:created xsi:type="dcterms:W3CDTF">2012-08-30T03:18:24Z</dcterms:created>
  <dcterms:modified xsi:type="dcterms:W3CDTF">2020-05-01T07:12:11Z</dcterms:modified>
</cp:coreProperties>
</file>