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BFC0C-54D6-4A40-9C68-839C0B7C26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03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99C19-6F70-49B9-9DB2-004A3FEBFC1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192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57B03-E9CE-4DA5-BA72-060214FABC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3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B18F-4624-4742-841D-A60FE9B48F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5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315FE-556C-4C24-A41F-82CED949A5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77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D34F3-645C-4E94-B736-51F1BE46B3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18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7E66-F7D4-4677-AAF0-A3F1E9420C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17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12408-B18F-47C9-9403-CDFB1AA597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626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A25F6-06E4-47B7-AC0C-047D2CA77F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44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4E584-B7D2-4B6F-9543-D32B8DA24A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321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7B32-0947-46B8-AFD7-9023E85AB9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02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CEABE961-DC65-4511-8952-012B824966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176장 주어느때다시오실는지(통163)</dc:title>
  <dc:creator>김창운</dc:creator>
  <cp:lastModifiedBy>seongdae</cp:lastModifiedBy>
  <cp:revision>26</cp:revision>
  <dcterms:created xsi:type="dcterms:W3CDTF">2012-08-30T03:18:24Z</dcterms:created>
  <dcterms:modified xsi:type="dcterms:W3CDTF">2020-05-01T07:12:13Z</dcterms:modified>
</cp:coreProperties>
</file>