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8260D-CC2A-48FE-BD7E-EAA6582A8A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98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201EF-358F-47F5-8BA5-5095D5FD05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5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B74C4-B8D9-4106-B19F-2865537AD5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072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0DD9F-BA92-412A-9E1C-08FED5C692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B12DC-781D-4051-9569-66E59D897D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6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1F13-24FA-4E87-9EAD-C6B1DA4EAE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5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698E1-008F-4F32-9B57-25B48A5ED5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82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A13C3-5611-44CC-803C-A5764B79B3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30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23C31-07B5-4AFC-872C-BBE3A9FFEA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0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A0C1-23BD-4C0E-B0D4-D439FE7EEA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421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16FDB-5B16-4113-8970-B8B2149EBD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32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81965DB4-134D-431E-AA38-8B33FC67691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177장 오랫동안 고대하던(통164)</dc:title>
  <dc:creator>김창운</dc:creator>
  <cp:lastModifiedBy>seongdae</cp:lastModifiedBy>
  <cp:revision>32</cp:revision>
  <dcterms:created xsi:type="dcterms:W3CDTF">2012-08-30T03:18:24Z</dcterms:created>
  <dcterms:modified xsi:type="dcterms:W3CDTF">2020-05-01T07:12:15Z</dcterms:modified>
</cp:coreProperties>
</file>