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DF764-C8B8-4BB4-A85A-A3783E5DDB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0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CB1F0-A511-4297-8BF6-277709B868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8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C659C-5312-4B96-B1AE-493D6BC9B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06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896AB-68DA-4CF2-BA90-9079EDF3A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0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71C4-1B33-4478-BC7F-F1397CF3B4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8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3BFF9-6A03-40D4-AACB-147A88EED2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50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689C5-EAF9-4D77-83F2-472D78410D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878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2A2F6-D7B6-4168-AE7E-10331311BA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51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1EA4C-BF4B-4E85-B878-5BECED5288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207A-05C4-4BCD-B33A-B596D2872D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4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E0E1D-DA58-48F5-8D5A-7EEC5B0E60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9247729-3852-4E81-890F-5494378665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180장 하나님의 나팔소리(통168)</dc:title>
  <dc:creator>김창운</dc:creator>
  <cp:lastModifiedBy>seongdae</cp:lastModifiedBy>
  <cp:revision>30</cp:revision>
  <dcterms:created xsi:type="dcterms:W3CDTF">2012-08-30T03:18:24Z</dcterms:created>
  <dcterms:modified xsi:type="dcterms:W3CDTF">2020-05-01T07:12:21Z</dcterms:modified>
</cp:coreProperties>
</file>