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2806C-7F2A-4745-8020-726DA939F8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63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5C49A-1F27-41D9-97CE-795DC3E4CD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729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93F21-E957-4F6D-9331-E95DE3C1F6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366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24F94-6336-4D82-A1D3-E4622D2305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702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7BC8-763B-45B8-9147-C02A6EA82D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90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129FC-6D8F-4D2D-AC90-5623D7DFF5D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7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D9F01-8265-4531-B27D-F04469DE91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466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98C82-824B-47C6-96E0-568D0BBDE4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26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1B0C9-3748-49E2-AC83-2E5A732D202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657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7805A-B1E8-4535-A378-B6E73D49F4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572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2031F-03B7-47FE-B7BD-50C78D99B1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843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42A0E93E-9C01-4115-A9A3-7AF7BFE280C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182장 강물같이 흐르는 기쁨(통169)</dc:title>
  <dc:creator>김창운</dc:creator>
  <cp:lastModifiedBy>seongdae</cp:lastModifiedBy>
  <cp:revision>25</cp:revision>
  <dcterms:created xsi:type="dcterms:W3CDTF">2012-08-30T03:18:24Z</dcterms:created>
  <dcterms:modified xsi:type="dcterms:W3CDTF">2020-05-01T07:12:25Z</dcterms:modified>
</cp:coreProperties>
</file>