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022F9-568F-4F02-84B8-19D9C275BF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60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F8ADB-F1C8-4168-AA39-53C791BB47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45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015F0-887B-4F51-AC53-74CDC307DC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910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846E1-FC5F-4047-81DF-66FC8CA89C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916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4CDAE-3118-4F1D-8E66-80E4076CB9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94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3A5E7-23F1-4775-BCDE-F09538DA41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4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044D1-D4D9-4B19-8C22-3C79691804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59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69C3B-999F-4335-AC75-D702571FEF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59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0BC56-9972-4774-BE92-EFF5606BA3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0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20EFD-A6A0-4C59-9972-1C901DE0FE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10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414B8-B6D4-4FBD-AEBC-233701195F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8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35FA2639-71E2-4074-8904-9465CA5769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184장 불길같은주성령(통173)</dc:title>
  <dc:creator>김창운</dc:creator>
  <cp:lastModifiedBy>seongdae</cp:lastModifiedBy>
  <cp:revision>26</cp:revision>
  <dcterms:created xsi:type="dcterms:W3CDTF">2012-08-30T03:18:24Z</dcterms:created>
  <dcterms:modified xsi:type="dcterms:W3CDTF">2020-05-01T07:12:29Z</dcterms:modified>
</cp:coreProperties>
</file>