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3DE2D-A219-4E14-8CB4-3832192584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687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DAD4C-E570-42B4-8EA5-F2033D90FD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32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647FB-5C49-4E99-8AC7-7D119A2855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809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55EA-9917-41A8-AA7F-8CC8070ED2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43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A5F1D-6359-46D3-B50F-0DA20F04A5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938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C3FD6-83B2-4B45-AF90-0B9DE934B4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EC04C-A4B0-4AE2-8922-2FD97FC1E1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13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84BAA-7418-4796-BB83-DCF889CEE1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5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59C65-E45E-46C2-83B9-FA573F5CD2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17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2B2EC-F7E2-4223-AB35-85C8992C7D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26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D92C9-C77C-416B-9371-0893978F98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0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76EBB67-B750-48CA-8B24-84DC0D269EE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186장 영화로신 주 성령(통176)</dc:title>
  <dc:creator>김창운</dc:creator>
  <cp:lastModifiedBy>seongdae</cp:lastModifiedBy>
  <cp:revision>27</cp:revision>
  <dcterms:created xsi:type="dcterms:W3CDTF">2012-08-30T03:18:24Z</dcterms:created>
  <dcterms:modified xsi:type="dcterms:W3CDTF">2020-05-01T07:12:33Z</dcterms:modified>
</cp:coreProperties>
</file>