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  <p:sldId id="271" r:id="rId6"/>
    <p:sldId id="273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00E2-4ADA-4107-83E3-E80930C073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8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98DCC-1115-4729-99AF-88BC0BEC74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93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9FF05-592C-41BA-9725-5D739B7412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37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E9585-6973-43B9-AE4D-19D06C1050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42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74A1-8334-4019-9A0E-3C85BE0219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37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D0A28-F621-4E9C-9F30-E3744C90B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14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F0427-70D7-45DE-97DC-7D4B0D61ED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38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33D5E-804E-402D-9DFE-E95D22672E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34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15A51-5FE5-4587-9EE8-D7E8417D3E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68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CA19A-6D45-443D-BC19-37C045E73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6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0DED3-A117-4007-ABA0-1BE9C1C507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9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CE63BC7E-D710-49C7-9D6D-F24C801B962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188장 무한하신주성령(통180)</dc:title>
  <dc:creator>김창운</dc:creator>
  <cp:lastModifiedBy>seongdae</cp:lastModifiedBy>
  <cp:revision>25</cp:revision>
  <dcterms:created xsi:type="dcterms:W3CDTF">2012-08-30T03:18:24Z</dcterms:created>
  <dcterms:modified xsi:type="dcterms:W3CDTF">2020-05-01T07:12:36Z</dcterms:modified>
</cp:coreProperties>
</file>