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8F534-8F2A-4604-BBCA-FFABBF880A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2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907CD-5CCD-43AD-85AB-8C078BA03F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8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EE2D3-580D-4BF3-A125-0BB6D053A0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82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EADEA-048E-4946-8B86-733C818E0E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817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1ADF2-651D-4B37-AEA6-F854B6BF03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0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04F62-6BEB-4DF0-9610-480AF926A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55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74594-E932-453E-9553-583924C887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69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88A9C-0123-4BF3-8D3C-3F5120CFDD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5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BB17C-7FF1-4FCE-83EF-A5B77EF078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00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B17F9-9169-4195-BAB9-EBFD854589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20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20021-16F3-4ED9-8954-DD4901E895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16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4312CD31-D095-4ED4-83AF-4416719C4BC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190장 성령이여 강림하사(통177)</dc:title>
  <dc:creator>김창운</dc:creator>
  <cp:lastModifiedBy>seongdae</cp:lastModifiedBy>
  <cp:revision>26</cp:revision>
  <dcterms:created xsi:type="dcterms:W3CDTF">2012-08-30T03:18:24Z</dcterms:created>
  <dcterms:modified xsi:type="dcterms:W3CDTF">2020-05-01T07:12:40Z</dcterms:modified>
</cp:coreProperties>
</file>