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0BC0-CE7B-44EC-A3B6-2F3A298099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204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90AEF-F6C8-4650-AF26-99828259A4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9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55996-49B9-4CE7-A215-DD750FA5FA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819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886AA-2697-4AD4-9E4B-C36173460F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34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F31C5-1C23-49CB-B228-2A428CD18C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7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36E0F-940F-4910-B829-BF470FD49D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023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48C57-FCDE-47B4-A307-E23B7867C3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53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B1256-07B2-4077-AF33-3648836B09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9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CEA24-A05A-4C54-8E0C-611EB2505C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26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10442-DC6C-401E-85DA-025854A157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23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5B18B-A734-49D8-8908-82455E055B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BA52B00-B332-42EF-B873-5029C117464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191장 내가 매일 기쁘게(통427)</dc:title>
  <dc:creator>김창운</dc:creator>
  <cp:lastModifiedBy>seongdae</cp:lastModifiedBy>
  <cp:revision>31</cp:revision>
  <dcterms:created xsi:type="dcterms:W3CDTF">2012-08-30T03:18:24Z</dcterms:created>
  <dcterms:modified xsi:type="dcterms:W3CDTF">2020-05-01T07:12:42Z</dcterms:modified>
</cp:coreProperties>
</file>