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276AE-61FD-42E7-BBAE-79E7913553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054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4FBC9-78CE-4A8E-955B-AA29F37F1A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635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F85E3-E2AE-4547-B5E3-4F292436586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96BE6-DC2D-4E4B-BCBD-00965FC89EC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894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D7AE8-0B22-4109-B9CF-0695AF5CF07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565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6250D0-B0BA-4A73-8872-96862C4E34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3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17AB9-1D11-4A6B-BAEF-A05937E2AC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212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049B4-FC96-4FE8-84DF-1142928D164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7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B840D-9640-4802-8888-1F736D57435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988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74729-A17E-459E-8AE8-EB4BA35D7F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95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C9E7B-5969-40F2-8D8E-D87152AA74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32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3886E65B-4993-4E1C-9E5D-4A67259C94D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196장 성령의 은사를(통174)</dc:title>
  <dc:creator>김창운</dc:creator>
  <cp:lastModifiedBy>seongdae</cp:lastModifiedBy>
  <cp:revision>27</cp:revision>
  <dcterms:created xsi:type="dcterms:W3CDTF">2012-08-30T03:18:24Z</dcterms:created>
  <dcterms:modified xsi:type="dcterms:W3CDTF">2020-05-01T07:12:51Z</dcterms:modified>
</cp:coreProperties>
</file>