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13A08A-3EA6-45CD-90AF-B46FD225DA4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644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70F3A7-9498-492F-84E9-189157287DA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737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A1945-887B-4F46-B2DF-5C75A8B69EC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238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9C4935-D410-479E-9CD7-3CC4EB53532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834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C3EB1F-0018-41A2-BDE6-F4DFF5F06AD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3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1AC529-410D-45C9-8FDA-06676E0CEB5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510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14AC9-E5E8-4A1C-B2E7-4F411CFB89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124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74DC44-9E92-4A9A-90EE-B3068FBAF79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167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A4564E-6E9E-49EC-AFE2-1702676AEFB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232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0FA94-2C7D-4E65-9294-B4BE162ABAB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893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AD3A1-6021-4B3E-97A4-F7D7E00AD83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667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B0B484CF-6FAE-471A-8F76-5A7127A3515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198장 주예수해변서(통284)</dc:title>
  <dc:creator>김창운</dc:creator>
  <cp:lastModifiedBy>seongdae</cp:lastModifiedBy>
  <cp:revision>26</cp:revision>
  <dcterms:created xsi:type="dcterms:W3CDTF">2012-08-30T03:18:24Z</dcterms:created>
  <dcterms:modified xsi:type="dcterms:W3CDTF">2020-05-01T07:12:55Z</dcterms:modified>
</cp:coreProperties>
</file>