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1924-C9D8-4B25-9E32-AACF44DD415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41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2F719-A8D1-4277-BDF0-8C864EB6C9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83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81D8-DF16-462B-B2E1-C0B450D30D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880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EAAC-9FFD-46A9-97FB-3CD1AEB7C1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40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AD6D-27C6-4214-B394-05BFB134DF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287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1C5B-4FC6-4C22-B752-38AF315B2B5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46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0CD06-24ED-49A8-8302-460CEFB0FE9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5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1A50A-179F-42D2-B80E-6B417300B0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27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10CE-2FB1-4195-A776-1216093F18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7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9496-54C9-4B01-AF02-6D2EFDDEA0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086AF-B790-4766-B5D0-015BAA23E6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6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988C3-02D2-472D-94CC-C6DB35C25F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8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200장 달고오묘한그말씀(통235)</dc:title>
  <dc:creator>김창운</dc:creator>
  <cp:lastModifiedBy>seongdae</cp:lastModifiedBy>
  <cp:revision>30</cp:revision>
  <dcterms:created xsi:type="dcterms:W3CDTF">2012-08-30T03:18:24Z</dcterms:created>
  <dcterms:modified xsi:type="dcterms:W3CDTF">2020-05-01T07:12:59Z</dcterms:modified>
</cp:coreProperties>
</file>