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40E6-5193-49F1-989F-26E4DF37BA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9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49B-7249-4175-8B17-3434D6BA62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12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B208-88CB-4A43-80B5-B76199058E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2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C18D-18EA-46F8-B1BE-1A5C2FDA08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59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7600-D89F-4E91-9F33-A8CF11FFED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9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E832-C296-4F28-8DDB-667D387CBA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4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ED7-8801-4A90-A4BD-20C8E737E1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5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16D-3041-4DB9-BF72-CD8FED9C48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78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DC10-D774-47B2-B2BB-5E23B2506B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67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5E06-0630-4254-BFA7-EA3D1B248F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7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103-DEE0-4F7F-9D8D-1946DAF9AD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13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8919-1E91-4863-911E-CB78F2A5B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16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202장 하나님 아버지 주신 책은(통241)</dc:title>
  <dc:creator>김창운</dc:creator>
  <cp:lastModifiedBy>seongdae</cp:lastModifiedBy>
  <cp:revision>25</cp:revision>
  <dcterms:created xsi:type="dcterms:W3CDTF">2012-08-30T03:18:24Z</dcterms:created>
  <dcterms:modified xsi:type="dcterms:W3CDTF">2020-05-01T07:13:03Z</dcterms:modified>
</cp:coreProperties>
</file>