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CFA3-7E96-44EB-A420-D060B71B72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092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C584-B321-4954-A121-2C7C9FAA6B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39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A88F-11E9-4DF7-8A8F-535125EF78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2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AED1-0948-4CDE-B680-F7FCC9BC14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AC8-D58B-42F8-AF80-E680440339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575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449F-D641-41ED-BF04-7DDFE46DB5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980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7786-7459-42A6-9383-5E6EA0A95C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5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CEC0-39D3-4334-B88D-449E6F4D9D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39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7432-3A5C-43A4-90A7-2A129770F4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11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3464-041D-4668-B4D4-8CF1115E52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867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5827-AB68-4715-B77F-D178CEA117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3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B766-8876-4018-93D0-E0E979B988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4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205장 주 예수 크신 사랑(통236)</dc:title>
  <dc:creator>김창운</dc:creator>
  <cp:lastModifiedBy>seongdae</cp:lastModifiedBy>
  <cp:revision>30</cp:revision>
  <dcterms:created xsi:type="dcterms:W3CDTF">2012-08-30T03:18:24Z</dcterms:created>
  <dcterms:modified xsi:type="dcterms:W3CDTF">2020-05-01T07:13:10Z</dcterms:modified>
</cp:coreProperties>
</file>