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5" r:id="rId3"/>
    <p:sldId id="267" r:id="rId4"/>
    <p:sldId id="269" r:id="rId5"/>
    <p:sldId id="271" r:id="rId6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4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9817-3681-4FB2-BA8A-2A0D5608D62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0758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319E-CF1C-4027-A394-3EDF1043F88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090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639C-4BB9-42AE-A944-2CF7DE211BC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1811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F8F4A-9A5F-43D7-B4B4-1C53342DD87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1737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2FA5-649C-4436-A207-4C8336E1339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4412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CFFBD-7CC2-46A0-A0FF-7FB4792D785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2887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CAAE5-8F1D-4109-A0DD-697B1705F05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233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4264F-6F6C-4DF1-990D-11307E41074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2659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C454-8CA1-4260-972A-4F220DBF966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5767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58D1-6077-4FAC-9946-66C3CB2E3F9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31846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1471-E705-4E19-9D91-9EC0A37AD0F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575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CAEE8-E2DD-4968-86D7-5CADB7ADAC9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649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208장 내 주의 나라와(통246)</dc:title>
  <dc:creator>김창운</dc:creator>
  <cp:lastModifiedBy>seongdae</cp:lastModifiedBy>
  <cp:revision>28</cp:revision>
  <dcterms:created xsi:type="dcterms:W3CDTF">2012-08-30T03:18:24Z</dcterms:created>
  <dcterms:modified xsi:type="dcterms:W3CDTF">2020-05-01T07:13:14Z</dcterms:modified>
</cp:coreProperties>
</file>