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110-0D0E-4855-93E0-0C5F317C57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10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CADD-4F48-4D8C-8564-2688C06A2C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86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FEE7-59FC-4708-95C8-F4A1FF0D60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E7B-B99F-45E1-941B-51B6037FA0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8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4BAA-0D07-4C6E-AE36-24BC90AF76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51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A568-545A-4E8E-9A74-4F234C4672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59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BB9D-0C4A-4DC7-881A-8C1F9CE2FC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3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D07-3E33-4D9A-9951-9549C695C7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22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EA43-2D58-4BED-A72D-1598F18591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11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B79B-BB1E-49ED-8FB7-C24B902A17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8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B9C-9556-4729-876A-061AD2C6B7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663C-EA6A-417C-89B9-A331BD11F7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9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209장 이 세상 풍파 심하고(통247)</dc:title>
  <dc:creator>김창운</dc:creator>
  <cp:lastModifiedBy>seongdae</cp:lastModifiedBy>
  <cp:revision>27</cp:revision>
  <dcterms:created xsi:type="dcterms:W3CDTF">2012-08-30T03:18:24Z</dcterms:created>
  <dcterms:modified xsi:type="dcterms:W3CDTF">2020-05-01T07:13:16Z</dcterms:modified>
</cp:coreProperties>
</file>