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1D10-EAED-4D95-87A3-7C84318D503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148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B7FC-1FD5-4031-8084-9A30501C800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147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9C53-9D74-41D2-8920-BB8BF0A188E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155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124B2-83AA-46F6-AEAD-7C00171307E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215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58B8-5248-495D-B70C-3EE01E2244B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698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2502-3A6B-4633-B3FF-6756FF27AA5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789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5EDF-55D4-47B5-943C-BFA6C22EE10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579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F322-D98A-479F-9E26-646C26D66E6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234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0884-0F8A-4D45-905D-805B3F71847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078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237B-A496-4FCA-BC3D-139F7937C24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396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156D-D07A-4334-B65E-C82104642C1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3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BD56B-5943-4F18-8D69-7A6B78EBCE7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907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211장 값비싼향유를주께 드린통346)</dc:title>
  <dc:creator>김창운</dc:creator>
  <cp:lastModifiedBy>seongdae</cp:lastModifiedBy>
  <cp:revision>26</cp:revision>
  <dcterms:created xsi:type="dcterms:W3CDTF">2012-08-30T03:18:24Z</dcterms:created>
  <dcterms:modified xsi:type="dcterms:W3CDTF">2020-05-01T07:13:20Z</dcterms:modified>
</cp:coreProperties>
</file>