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F8523-2ECD-497E-A368-A30F29BC2E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89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55ED-9C90-452D-8001-D6B05BC420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51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05D9-D4DE-459A-8375-A047936A3A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1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34D6-90AD-4101-985F-119A808E74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7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5929-DE7E-4EB3-8BC8-54820D8F54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7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F59-CF18-4F40-9637-27647660AE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881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D6D-A60A-45A9-B074-DFA5BB0469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3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EE5D-7775-4187-BD87-FC6DB56365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63B-D74B-4986-9280-9EE2FCF9DA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4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0ECB-339C-4587-ACD9-6672DBAF53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78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7649-265E-4E12-A847-B4E535DC53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6A13-E75A-4786-98FA-0C77BC5AD3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70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217장 하나님이 말씀하시기를(통362)</dc:title>
  <dc:creator>김창운</dc:creator>
  <cp:lastModifiedBy>seongdae</cp:lastModifiedBy>
  <cp:revision>30</cp:revision>
  <dcterms:created xsi:type="dcterms:W3CDTF">2012-08-30T03:18:24Z</dcterms:created>
  <dcterms:modified xsi:type="dcterms:W3CDTF">2020-05-01T07:13:31Z</dcterms:modified>
</cp:coreProperties>
</file>