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497D-69AA-4A91-8A6C-2D8CCB8ACB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0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785A-33FA-48BB-934F-D242312F64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32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428-F268-4F0E-8C8C-DBF7739B04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9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CAEA-558B-498C-B42D-4400A96D42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56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5D6-3236-487A-89E5-4BF3DF0DCA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75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9FE6-9CE5-4552-B62D-28A44C025E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3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631F-A8D8-48DE-9C11-22735CBE1F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547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44B2-B750-4D39-B6EC-F2769DEB98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50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584-AF1C-4C15-9A3B-E5D246E628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68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DBA2-EA7C-41B4-A13E-B08E5A35F1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25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F444-B1F7-4C8B-8AEA-C6C4E52AD1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843F-3CBC-4164-887E-84D00390CE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645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219장 주 하나님의 사랑은(통279)</dc:title>
  <dc:creator>김창운</dc:creator>
  <cp:lastModifiedBy>seongdae</cp:lastModifiedBy>
  <cp:revision>26</cp:revision>
  <dcterms:created xsi:type="dcterms:W3CDTF">2012-08-30T03:18:24Z</dcterms:created>
  <dcterms:modified xsi:type="dcterms:W3CDTF">2020-05-01T07:13:35Z</dcterms:modified>
</cp:coreProperties>
</file>