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3B29-F0B0-4367-AFF6-983E0F99FA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34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3336-19AF-440D-852E-60C83F2B03C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077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689A-8786-496D-B089-F8EEF093566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257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D352-71CC-4E5C-9BCB-4A9D5F4878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442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E2DA-A5C3-4476-89CC-255430188F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32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870C-4CC8-4124-96E8-74D49EDB430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64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83A5-69D5-4860-A456-86CE7B76C9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260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A8F8-A276-49A5-A0EB-5076C26453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448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6B8D-9F58-4EC0-979A-96E41BB5C32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967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2E5A-C53D-46A2-A1FF-5174B75F24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454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7990-0454-45A1-A8D4-24973EA5C1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35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F6F2C-8918-47F6-A9EF-037E02C067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052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220장 사랑하는 주님 앞에(통278)</dc:title>
  <dc:creator>김창운</dc:creator>
  <cp:lastModifiedBy>seongdae</cp:lastModifiedBy>
  <cp:revision>30</cp:revision>
  <dcterms:created xsi:type="dcterms:W3CDTF">2012-08-30T03:18:24Z</dcterms:created>
  <dcterms:modified xsi:type="dcterms:W3CDTF">2020-05-01T07:13:37Z</dcterms:modified>
</cp:coreProperties>
</file>