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138B-3888-42BC-B514-4591F9E7C4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053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2785-F519-4123-9E17-43F80EAF9E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296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EF38-C3F7-4CF0-894C-15D49FE52B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343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AB83-AECF-4660-AAD9-50DC7988B4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547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8E4C-1963-4814-B2D6-0B9693694E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42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F1D2-CFB3-408F-B0CA-7FE2F7FD8E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94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D061-09B3-4984-9E91-2B2B8C1C79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16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09D0-262E-428F-9F6A-F45AC824FF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20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9E0-A607-4CF4-B7CC-8F7E03AE5A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005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FC91-589A-4FD9-B0E1-263057DC8E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76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A90B-530E-445C-A6CC-14271245EC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9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B3A9-6AE6-4955-A61C-7A5001050F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866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224장 정한물로우리를</dc:title>
  <dc:creator>김창운</dc:creator>
  <cp:lastModifiedBy>seongdae</cp:lastModifiedBy>
  <cp:revision>30</cp:revision>
  <dcterms:created xsi:type="dcterms:W3CDTF">2012-08-30T03:18:24Z</dcterms:created>
  <dcterms:modified xsi:type="dcterms:W3CDTF">2020-05-01T07:13:44Z</dcterms:modified>
</cp:coreProperties>
</file>