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FE82-224A-46A7-8C72-ED187E9AD7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59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213-7B1F-4725-B97C-E1ECA13625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41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B1DA-173A-45C2-BDD2-AD5E7DB106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157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772F-440A-46DB-B23F-99D75ECAB6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654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5C80-023E-4B04-905C-4C72A15C71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454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9BC7-0866-409D-ADCC-08CE10D02D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95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234C-38E7-4B77-8266-D6DFC7775F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00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ABC-5650-4ED5-91CA-9FEC512D2C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13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0BE7-8ED8-46B5-A4E8-756496625D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42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5F01-7A90-4601-B209-1077DEE5F5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98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04DC-8ABC-409D-B3C9-C11456B99A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473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E0BB-C884-436D-9907-31DABCEAAA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498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225장 실로암 샘물가에 핀(통298)</dc:title>
  <dc:creator>김창운</dc:creator>
  <cp:lastModifiedBy>seongdae</cp:lastModifiedBy>
  <cp:revision>27</cp:revision>
  <dcterms:created xsi:type="dcterms:W3CDTF">2012-08-30T03:18:24Z</dcterms:created>
  <dcterms:modified xsi:type="dcterms:W3CDTF">2020-05-01T07:13:46Z</dcterms:modified>
</cp:coreProperties>
</file>