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54A3-F0DC-46A9-B6FD-6D833BB0DB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772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691F-2AA7-47E9-BF47-7D50CE59AF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1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38C-3F8F-4BF3-BFE5-45B2B8F7EA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40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0248-F9FE-46BA-993F-BBFA146D1B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286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4EC7-5405-4282-9522-F14C089867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677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0677-051F-44A6-9DF4-15FB03E74B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357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098E-B866-428A-BBF3-A50DEF6996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290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6B-B93F-4526-ADDE-A03964417D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473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434-07F6-4367-BEDD-C6929558E2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00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684-EB15-4096-B4EB-E73C144F51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00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5936-F68B-485A-8CAF-8A2B3E8F0B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70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3B73-349D-44F4-830F-41036DB7E3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649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226장 성령으로세례받아</dc:title>
  <dc:creator>김창운</dc:creator>
  <cp:lastModifiedBy>seongdae</cp:lastModifiedBy>
  <cp:revision>27</cp:revision>
  <dcterms:created xsi:type="dcterms:W3CDTF">2012-08-30T03:18:24Z</dcterms:created>
  <dcterms:modified xsi:type="dcterms:W3CDTF">2020-05-01T07:13:47Z</dcterms:modified>
</cp:coreProperties>
</file>