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7F92-4F4D-4526-9834-4D1B3A09CD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331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FB72-281D-487E-9DA0-DD71BBB0CD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371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3AC-4DC0-4285-BC6D-9B750A57F2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308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002-5F3C-4C1B-99CA-329D671CD8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05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7E7-1747-4FED-A5BD-08F770EDC8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802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4D08-ACA7-4B82-B246-6B3B5A4B7E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95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5BF8-EDC6-4061-BB18-E4BE86D24E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4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7DC-7543-4DCA-A46A-55963C864F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2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55AC-2453-46EF-A796-317E89D5FC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79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8F96-3633-4A8A-8B40-9B5DB2A8EC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67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2D43-BC4D-4CEA-9E12-735A42CDB8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743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2986-6ADB-47CE-9E99-674C473231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228장 오 나의 주님 친히 뵈오니(통285)</dc:title>
  <dc:creator>김창운</dc:creator>
  <cp:lastModifiedBy>seongdae</cp:lastModifiedBy>
  <cp:revision>27</cp:revision>
  <dcterms:created xsi:type="dcterms:W3CDTF">2012-08-30T03:18:24Z</dcterms:created>
  <dcterms:modified xsi:type="dcterms:W3CDTF">2020-05-01T07:13:50Z</dcterms:modified>
</cp:coreProperties>
</file>