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C407-4C0B-4A70-AE38-369B54EB72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77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B7E-3F06-47DA-8616-EC3B05B7C5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E240-92B5-4033-8159-5728A5BE0D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55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137A-F202-4BB6-AAAC-CF6A7BDEFF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921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510A-11BB-45D2-AE3C-03ADAC10AB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90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47D-F63B-46D6-A213-69DFE2ED20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6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3788-5030-43CC-B0A2-C6C17E1B50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95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4B80-9BA0-4CEE-9A27-E6561F9DD5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4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848-E489-449F-AA24-78DA0A4F30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1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2EF2-F6A1-4931-971A-6C833D89F8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53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1FE2-CFA0-4267-9038-86AD578194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4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347E-44FB-4F23-ACE8-9C4330F6DC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513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230장우리의 참되신 구주시니</dc:title>
  <dc:creator>김창운</dc:creator>
  <cp:lastModifiedBy>seongdae</cp:lastModifiedBy>
  <cp:revision>26</cp:revision>
  <dcterms:created xsi:type="dcterms:W3CDTF">2012-08-30T03:18:24Z</dcterms:created>
  <dcterms:modified xsi:type="dcterms:W3CDTF">2020-05-01T07:13:54Z</dcterms:modified>
</cp:coreProperties>
</file>