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ABC8-B3DE-40E8-8C02-1CA7F790C6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3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B06-A7F1-4C99-BFD4-F4653E855C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357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7F-6720-47A7-AEF5-5BEE200594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8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AB67-474D-4257-B5E9-A5F937C5F9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9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7DA3-8C18-4331-A0DC-4C04D87825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48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CE6A-8ED9-4957-BAA0-304B277A12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2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205B-74E8-450C-9D73-34B4189C65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2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B155-962D-4683-A92A-6C4D016024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762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37D3-10D5-4857-80C0-EA782C9650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4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434-02E0-4271-A664-5BC4569036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172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23C3-F867-4785-B9DC-3C0946827E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11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AD9B-CAB4-43C3-9A10-3DFAAD2AAB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4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233장 자비로그몸찢기시고</dc:title>
  <dc:creator>김창운</dc:creator>
  <cp:lastModifiedBy>seongdae</cp:lastModifiedBy>
  <cp:revision>32</cp:revision>
  <dcterms:created xsi:type="dcterms:W3CDTF">2012-08-30T03:18:24Z</dcterms:created>
  <dcterms:modified xsi:type="dcterms:W3CDTF">2020-05-01T07:13:59Z</dcterms:modified>
</cp:coreProperties>
</file>