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1" r:id="rId4"/>
    <p:sldId id="278" r:id="rId5"/>
    <p:sldId id="265" r:id="rId6"/>
    <p:sldId id="273" r:id="rId7"/>
    <p:sldId id="266" r:id="rId8"/>
    <p:sldId id="279" r:id="rId9"/>
    <p:sldId id="267" r:id="rId10"/>
    <p:sldId id="275" r:id="rId11"/>
    <p:sldId id="276" r:id="rId12"/>
    <p:sldId id="280" r:id="rId13"/>
    <p:sldId id="269" r:id="rId14"/>
    <p:sldId id="277" r:id="rId15"/>
    <p:sldId id="270" r:id="rId16"/>
    <p:sldId id="281" r:id="rId1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3918-5B6E-4373-991E-B1D18E4013D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515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960E-6D49-457C-97CA-80A29CC8A5E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761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C29D3-861D-452B-9215-767B3C886C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519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AF64-FA8D-4C43-90D5-74591B597CE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85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6091-6E08-4C0A-B6D4-AD8A86EA9C6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212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2D99-03F1-4A34-B500-E5E5CB01FD3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099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0578-F177-479E-A6CA-098BC07E79E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915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0A6-2C8E-4F2A-A13E-6BD601935C0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723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A639-3395-4FB7-85DC-2BD0134DA9E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31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6191-FADA-47EB-866D-ECBA9DD4D67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614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AAB3-9757-4CA3-B9A9-6418F70CB88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725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30E15-E237-4BC2-824E-F4FB9507BEC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470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</TotalTime>
  <Words>0</Words>
  <Application>Microsoft Office PowerPoint</Application>
  <PresentationFormat>와이드스크린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236장 우리모든수고끝나(통223)</dc:title>
  <dc:creator>김창운</dc:creator>
  <cp:lastModifiedBy>seongdae</cp:lastModifiedBy>
  <cp:revision>32</cp:revision>
  <dcterms:created xsi:type="dcterms:W3CDTF">2012-08-30T03:18:24Z</dcterms:created>
  <dcterms:modified xsi:type="dcterms:W3CDTF">2020-05-01T07:14:06Z</dcterms:modified>
</cp:coreProperties>
</file>