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6025-8BFC-472C-A06F-D88629E3AC9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857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20DD-9CED-4A47-A8DB-3BAC7FCD3B9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552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1B39-90D6-477D-8E69-A65A796C1EB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365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B39EB-25B8-4A88-AC09-17CD7D85107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574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5FD-C244-4DC9-BE4E-9BCBA39FA7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332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72DA-0037-4512-A681-8746212F0C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98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207B-FC32-40BB-BDA1-C670E675D8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339C-787C-41C4-8606-16965FB3E59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01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E72-07ED-49B8-9D3A-C9E5D8D300A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325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8E4E-7C4B-473E-84DD-0FC511D7F29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67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621D-63AF-4621-B211-64235E39C6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98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3E541-8E98-4C98-99F8-7E870389C00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647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238장 해지는 저편</dc:title>
  <dc:creator>김창운</dc:creator>
  <cp:lastModifiedBy>seongdae</cp:lastModifiedBy>
  <cp:revision>27</cp:revision>
  <dcterms:created xsi:type="dcterms:W3CDTF">2012-08-30T03:18:24Z</dcterms:created>
  <dcterms:modified xsi:type="dcterms:W3CDTF">2020-05-01T07:14:10Z</dcterms:modified>
</cp:coreProperties>
</file>