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4271-09CD-4A22-8343-07805FE117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96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4F5-C2F9-4A56-A965-FD408E7369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429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A8B-ECF2-4AEF-9E0D-F59916E014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021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C5EC-C52A-43E8-AFC2-FB1C32623F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958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6A8-45B0-478F-A893-4E91313D13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92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FB387-370F-41CC-AD9C-5FE6AF28EF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432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664C-13A4-4228-BA5E-FE9266E486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609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FFEB-6A43-4CBE-A7DC-5991CCD984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813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9517-F64F-4197-80C6-E5B510A0CD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148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C0F3-E237-4811-B323-6EDD5882CC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206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BF5F-6C81-49D3-923B-257A931385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4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900E8-0C7B-451E-9559-D1A930183E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742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239장 저 뵈는 본향집(통230)</dc:title>
  <dc:creator>김창운</dc:creator>
  <cp:lastModifiedBy>seongdae</cp:lastModifiedBy>
  <cp:revision>26</cp:revision>
  <dcterms:created xsi:type="dcterms:W3CDTF">2012-08-30T03:18:24Z</dcterms:created>
  <dcterms:modified xsi:type="dcterms:W3CDTF">2020-05-01T07:14:12Z</dcterms:modified>
</cp:coreProperties>
</file>