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3CAE-D778-4739-A195-59C7B2B7B7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473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3ED-E045-40CD-96A2-1471D0BA39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93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4448-74B6-412F-A3B4-DABD9A6006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38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8A17-20B7-4120-ACAB-843D50E9EC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71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C39-2122-4953-BDF3-D7B39B4BF4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039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C52A-339A-4D15-A80A-7590464364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91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BC45-7942-4BBB-B073-DBA16FA204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0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834C-289A-4D5D-A2D4-BF9DAD9256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96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61DD-3CFF-44E2-ACC5-BB2D39B3FF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7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E8DB-0A0D-482D-9CB7-D60979C9C0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95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74B1-0056-4325-901E-9676D93530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52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3E87-771B-4BF9-9566-688B7C598A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59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242장 황무지가 장미꽃같이(통233)</dc:title>
  <dc:creator>김창운</dc:creator>
  <cp:lastModifiedBy>seongdae</cp:lastModifiedBy>
  <cp:revision>25</cp:revision>
  <dcterms:created xsi:type="dcterms:W3CDTF">2012-08-30T03:18:24Z</dcterms:created>
  <dcterms:modified xsi:type="dcterms:W3CDTF">2020-05-01T07:14:18Z</dcterms:modified>
</cp:coreProperties>
</file>