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5D47-101A-4DB4-B091-70D464C192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6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44A1-B6A9-4512-974E-172B0C6CE3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9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CB7C-86EA-4B6A-BE7E-E79ED074A1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5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71F-EB9D-4320-AB90-7FC060F787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1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5519-7DC9-4669-AD20-3B2AA5F9B8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377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E907-B7E1-4180-8B97-09A7B2983D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57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A17C-20CD-4487-8156-3139E4E52B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10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86D-31E6-4E2E-A03E-EEE17889F8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31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5D1B-7010-4B09-899D-FFF917F1CF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4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68D-0E94-427F-9CEE-DF7635FCAE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36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4CC9-DCD3-4D47-837E-29112FEC5C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2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B5E0-F08A-4734-A2EC-C1DF7435AA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9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248장 언약의주하나님</dc:title>
  <dc:creator>김창운</dc:creator>
  <cp:lastModifiedBy>seongdae</cp:lastModifiedBy>
  <cp:revision>30</cp:revision>
  <dcterms:created xsi:type="dcterms:W3CDTF">2012-08-30T03:18:24Z</dcterms:created>
  <dcterms:modified xsi:type="dcterms:W3CDTF">2020-05-01T07:14:30Z</dcterms:modified>
</cp:coreProperties>
</file>