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1" r:id="rId4"/>
    <p:sldId id="265" r:id="rId5"/>
    <p:sldId id="273" r:id="rId6"/>
    <p:sldId id="266" r:id="rId7"/>
    <p:sldId id="267" r:id="rId8"/>
    <p:sldId id="275" r:id="rId9"/>
    <p:sldId id="276" r:id="rId10"/>
    <p:sldId id="269" r:id="rId11"/>
    <p:sldId id="277" r:id="rId12"/>
    <p:sldId id="270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9BEC-DABC-4753-8B3E-428935E73F1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0222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722F-9AFB-43E6-92A4-5C9315E9F9A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83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6C3C-2DF9-40C0-BC67-9D16C630AA7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36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1C7F-3475-41AE-BE56-8F3D73C1845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526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2C7D9-6224-4D0B-A693-EAA8BA63980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615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5FB9A-1305-47D9-921E-C23D7778559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077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58AD-EFCC-41C6-9BCE-DDE1BF00BE6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6183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578B-991A-40DD-ACAB-15DEB095EB3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1863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DD17-2862-42B4-B216-92A7ACC6C1C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918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9569-2F78-404D-A1E2-287C4B8BBD3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547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579F-915C-453B-AB19-C0950453940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6541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CBE47-4DC7-4E24-AE01-DE7628E2FEF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139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0"/>
            <a:ext cx="9144002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249장 주 사랑하는 자 다 찬송할 때에(통249)</dc:title>
  <dc:creator>김창운</dc:creator>
  <cp:lastModifiedBy>seongdae</cp:lastModifiedBy>
  <cp:revision>30</cp:revision>
  <dcterms:created xsi:type="dcterms:W3CDTF">2012-08-30T03:18:24Z</dcterms:created>
  <dcterms:modified xsi:type="dcterms:W3CDTF">2020-05-01T07:14:33Z</dcterms:modified>
</cp:coreProperties>
</file>