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4" autoAdjust="0"/>
    <p:restoredTop sz="94660"/>
  </p:normalViewPr>
  <p:slideViewPr>
    <p:cSldViewPr>
      <p:cViewPr varScale="1">
        <p:scale>
          <a:sx n="70" d="100"/>
          <a:sy n="70" d="100"/>
        </p:scale>
        <p:origin x="66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755F-DE0C-459E-B7CC-8C881BFE2E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30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F285-E14A-45F6-9FD8-CD58BE16CF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00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1936E-C25A-47BA-936A-A6322630A1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072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9AA4E-ECBD-49B7-AA09-B2041E54AF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94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8960-1435-47A3-B33D-4523204F63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643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7FD2-C2CC-41C2-B48B-16A035639C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977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BC27-90B7-4A10-A320-A4C747231D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30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66EC-9B02-4429-AACD-653D777E56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00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78F2C-08B6-4915-A293-42513689F8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22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7C0-DCF2-48FD-A837-471B43A190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983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532B4-9265-4BAA-AD63-D990F4F1B4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67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8FC8-2A18-4140-8FF4-3E5ED72324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076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250장 구주의 십자가 보혈로(통182)</dc:title>
  <dc:creator>김창운</dc:creator>
  <cp:lastModifiedBy>seongdae</cp:lastModifiedBy>
  <cp:revision>26</cp:revision>
  <dcterms:created xsi:type="dcterms:W3CDTF">2012-08-30T03:18:24Z</dcterms:created>
  <dcterms:modified xsi:type="dcterms:W3CDTF">2020-05-01T07:14:35Z</dcterms:modified>
</cp:coreProperties>
</file>