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3149-5C77-43FB-8ED2-C7A791DACA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3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D436-E247-4FEE-8BBB-418679F80C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7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FE9C-7775-4755-9848-BBDCC8FA0E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0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A248-2D50-4621-A78E-A9365E32DE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3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302E-0E9E-421D-B052-0E20225DC7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6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2246-A7E2-467C-9764-37BDE3CBD4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8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DD38-1793-43E3-9BA3-9B017A38EE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60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9069-37FD-429A-B420-CC427FA1FB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06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CF79-4F06-4BCA-9DDE-A774B5B350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2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C701-8C60-43B2-839E-261DCCBCE0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5156-58AC-4A07-8974-0F4DD5D063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68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C603-4A80-4DBB-9FD9-664AA4CF7D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6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251장 놀랍다 주님의 큰은혜(통137)</dc:title>
  <dc:creator>김창운</dc:creator>
  <cp:lastModifiedBy>seongdae</cp:lastModifiedBy>
  <cp:revision>26</cp:revision>
  <dcterms:created xsi:type="dcterms:W3CDTF">2012-08-30T03:18:24Z</dcterms:created>
  <dcterms:modified xsi:type="dcterms:W3CDTF">2020-05-01T07:14:37Z</dcterms:modified>
</cp:coreProperties>
</file>