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381E-80C3-44DA-B8D2-DB45C9D31A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25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B113-3134-40A5-98C5-DC043A01AD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6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8129-32B2-4934-B427-A551836386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65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7CF1-4898-446E-802F-5E1BDA5518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32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6C1-DF42-44E8-AE5B-82F251C5D4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28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DF8A-BD8B-4FDF-8B7E-A5010117C7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2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0698-673D-4728-8593-317FF6D67A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5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EA6F-AA41-45E1-AF9E-F26F9F2C62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9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31-40F4-4A17-B255-D22AC3E8C9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26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28C7-05EE-42EF-ACC4-E45D70B385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2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5AC6-9CB4-433C-A712-15CE139681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87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77C9-6221-4722-954B-81E7A0C07A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48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253장 그자비하신주님</dc:title>
  <dc:creator>김창운</dc:creator>
  <cp:lastModifiedBy>seongdae</cp:lastModifiedBy>
  <cp:revision>26</cp:revision>
  <dcterms:created xsi:type="dcterms:W3CDTF">2012-08-30T03:18:24Z</dcterms:created>
  <dcterms:modified xsi:type="dcterms:W3CDTF">2020-05-01T07:14:41Z</dcterms:modified>
</cp:coreProperties>
</file>