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8F2-4539-4AF6-85C5-3CDE2FAAA4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30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0444-07F2-48A6-BF51-3637F1B397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75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9C8A-0B42-498F-94F5-59941E065C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720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26B2-71EC-4BE1-B337-60F5325B98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4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FA0E-ECCA-4385-A441-17B753F517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9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3C8-9A00-4E16-850D-3145CCF153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4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B9DA-89A7-46B7-96C6-B398D6DA97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904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0D74-186A-4B2F-9CF8-8D2CC85DE4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774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4126-66C5-4513-B15D-A242FBF384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629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4BC-2F82-434C-8008-9AB247AD0F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85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AEC1-DD0D-4A1E-84A3-FACA93F6B5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356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CE96A-EE07-4043-9D02-F36719B65B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5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255장 너희 죄 흉악하나(통187)</dc:title>
  <dc:creator>김창운</dc:creator>
  <cp:lastModifiedBy>seongdae</cp:lastModifiedBy>
  <cp:revision>30</cp:revision>
  <dcterms:created xsi:type="dcterms:W3CDTF">2012-08-30T03:18:24Z</dcterms:created>
  <dcterms:modified xsi:type="dcterms:W3CDTF">2020-05-01T07:14:46Z</dcterms:modified>
</cp:coreProperties>
</file>