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97BC-2DB8-4995-AFD1-5FE89D1D58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200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AD57-AE6E-4D6D-A93E-E9B316996D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928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167B-5A10-4272-B4CE-00D3A49363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100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FA8C-8C25-4ED8-9098-351C7DBEE6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485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032D-C355-4E19-8780-224162711A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801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B6F8-752E-4F81-8018-05EE548A5B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555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9EE5-CB4A-42EC-BF10-27A822E75C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95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5555-0600-4BDB-B567-C2D4D02D1E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32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8799-5772-4981-8AF2-E961CFC5A61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234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8E42-45D7-4CE8-89A8-5641C94262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101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84-D904-49EC-B1CF-D63127C169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0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51B1-9E54-4316-970F-929BAB7999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773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257장 마음에 가득한 의심을 깨치고(통189)</dc:title>
  <dc:creator>김창운</dc:creator>
  <cp:lastModifiedBy>seongdae</cp:lastModifiedBy>
  <cp:revision>30</cp:revision>
  <dcterms:created xsi:type="dcterms:W3CDTF">2012-08-30T03:18:24Z</dcterms:created>
  <dcterms:modified xsi:type="dcterms:W3CDTF">2020-05-01T07:14:49Z</dcterms:modified>
</cp:coreProperties>
</file>