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1" r:id="rId4"/>
    <p:sldId id="265" r:id="rId5"/>
    <p:sldId id="273" r:id="rId6"/>
    <p:sldId id="266" r:id="rId7"/>
    <p:sldId id="267" r:id="rId8"/>
    <p:sldId id="275" r:id="rId9"/>
    <p:sldId id="276" r:id="rId10"/>
    <p:sldId id="269" r:id="rId11"/>
    <p:sldId id="277" r:id="rId12"/>
    <p:sldId id="270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7C20-6733-4CC2-9F62-DBE108BD36F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911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985C-C88C-4F72-A3DA-B5E43E2711B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318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0703-1E48-4623-87BD-4C7830AC5C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68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7A2-1B8E-4AB6-BDE5-B8D4B308CD3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021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9A5D-08FF-4F02-A610-FFC94526FFA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204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88B0-E332-4B1A-B32B-5E86E3358E4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29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D7FF-B369-4829-820B-DCF6C141671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35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5B4F-2765-4B94-9F11-C958CC70245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768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3762-FAF5-4EC0-9130-8910C4C6E19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621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9B62-D8AE-471C-81C5-4EEFBFD3D49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274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7AE5-7DF5-40EB-B93E-DF5372092FD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482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896F7-74C1-40A5-8300-1212934C52F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993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259장 예수 십자가에 흘린 피로써(통193)</dc:title>
  <dc:creator>김창운</dc:creator>
  <cp:lastModifiedBy>seongdae</cp:lastModifiedBy>
  <cp:revision>30</cp:revision>
  <dcterms:created xsi:type="dcterms:W3CDTF">2012-08-30T03:18:24Z</dcterms:created>
  <dcterms:modified xsi:type="dcterms:W3CDTF">2020-05-01T07:14:54Z</dcterms:modified>
</cp:coreProperties>
</file>