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25ED-B2D2-49E8-A8F4-EAD67AF7EF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97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503E-9A72-4D68-A7B2-8D36C921C1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50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F5EE-F83F-48C8-A625-35FC955269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06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4460-23D8-44AC-A3C7-B2D0F51961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2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66137-CC71-4027-BAA3-D35B363BD7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27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B20D-1AA4-4253-81C5-0BF4911C9F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50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627C-A9D4-4906-9833-5A3A223318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11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31C1-2BE9-486C-8439-046D25255D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35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2E95-FDB1-4B7F-879B-06D5F75336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4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1626-9B9B-4CE3-B0AA-C2C6FC1713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25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EEB7-FD47-4DAC-B7C2-8CD03F6F98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73B4-8352-4DE2-8C99-68F304FF50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11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260장 우리를 죄에서 구하시려(통194)</dc:title>
  <dc:creator>김창운</dc:creator>
  <cp:lastModifiedBy>seongdae</cp:lastModifiedBy>
  <cp:revision>26</cp:revision>
  <dcterms:created xsi:type="dcterms:W3CDTF">2012-08-30T03:18:24Z</dcterms:created>
  <dcterms:modified xsi:type="dcterms:W3CDTF">2020-05-01T07:14:56Z</dcterms:modified>
</cp:coreProperties>
</file>