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DD3A-A10D-42B9-A5EC-425869E4CE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166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7E4B-F047-415E-83B6-6CA1DE4A14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4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23C3-D925-4AB0-BD65-458C768FC6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828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0E0F-374A-4F58-A332-A4A81DBCEB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48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579-2535-4851-815B-96E30E1AD2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20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5E9A-359B-4B33-BF43-D3980D7D08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3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B735-14A8-4A44-ADA0-41905137F7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61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B2A6-C4A8-4C24-A17F-9A3A608B40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7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E507-D0D3-4413-92E0-D5DC0DCE90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85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BD5E-86F3-4350-A929-A1FA31A948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055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9045-F9C1-4796-9238-FFC47F8AB8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6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4D70-E74B-47F6-A518-5B1449369E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531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261장 이세상의모든죄를(통195)</dc:title>
  <dc:creator>김창운</dc:creator>
  <cp:lastModifiedBy>seongdae</cp:lastModifiedBy>
  <cp:revision>31</cp:revision>
  <dcterms:created xsi:type="dcterms:W3CDTF">2012-08-30T03:18:24Z</dcterms:created>
  <dcterms:modified xsi:type="dcterms:W3CDTF">2020-05-01T07:14:58Z</dcterms:modified>
  <cp:category/>
</cp:coreProperties>
</file>