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99DB-17EF-4102-9A3F-EA3C5BE85B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5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2BC7-A8DC-4C4E-AE37-E07B50E634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365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5CA7-5FEE-41DF-A46F-6A993C11F0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48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3147-98D7-4ACF-942D-6D11859AFD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28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C1A5-F9D4-442F-8C01-BB06322003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894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3C38-BCF7-4C49-8AA6-FA81142FDA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92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0661-77EE-4F2E-8F39-2C63C1494C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815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D19F-7480-4347-AFEF-F171314E15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5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328A-0516-4784-A2F2-7818D07E37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0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B8DE-82E5-469A-96CE-6E60908E58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23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F42-2511-4AE2-96B0-19708390F6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407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36C5-F5D1-4346-83EC-E26F992EB2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900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263장 이 세상 험하고(통197)</dc:title>
  <dc:creator>김창운</dc:creator>
  <cp:lastModifiedBy>seongdae</cp:lastModifiedBy>
  <cp:revision>26</cp:revision>
  <dcterms:created xsi:type="dcterms:W3CDTF">2012-08-30T03:18:24Z</dcterms:created>
  <dcterms:modified xsi:type="dcterms:W3CDTF">2020-05-01T07:15:02Z</dcterms:modified>
</cp:coreProperties>
</file>