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5656-6A7A-4712-A9E0-8689FF9105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91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1CEC-CDAA-487B-AB5F-AF133805EF0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47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60F6-0861-4FFA-BE53-71BF681D20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20A7-954D-41A8-BCF7-D75756FD93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4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FD29-72B2-47D3-BDB6-42E97877C3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531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1ADD3-B52A-41DD-A832-3A7747C0B5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7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3B06-9BF8-45AF-8432-C708093294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38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3CC3-92C0-449A-9FF6-C21D69B9FC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62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B6E9-A428-4B2C-B6C8-E9C15D9094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2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C0BE-F997-4893-810E-CFDF88E545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89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114F-B3B8-4CC1-BB61-FF7C52DFFC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83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B10A-30A3-4D09-854E-AE9249C86C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61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264장 정결하게 하는 샘이(통198)</dc:title>
  <dc:creator>김창운</dc:creator>
  <cp:lastModifiedBy>seongdae</cp:lastModifiedBy>
  <cp:revision>25</cp:revision>
  <dcterms:created xsi:type="dcterms:W3CDTF">2012-08-30T03:18:24Z</dcterms:created>
  <dcterms:modified xsi:type="dcterms:W3CDTF">2020-05-01T07:15:04Z</dcterms:modified>
</cp:coreProperties>
</file>