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3" r:id="rId4"/>
    <p:sldId id="265" r:id="rId5"/>
    <p:sldId id="275" r:id="rId6"/>
    <p:sldId id="276" r:id="rId7"/>
    <p:sldId id="267" r:id="rId8"/>
    <p:sldId id="277" r:id="rId9"/>
    <p:sldId id="278" r:id="rId10"/>
    <p:sldId id="269" r:id="rId11"/>
    <p:sldId id="279" r:id="rId12"/>
    <p:sldId id="280" r:id="rId13"/>
    <p:sldId id="271" r:id="rId14"/>
    <p:sldId id="281" r:id="rId15"/>
    <p:sldId id="282" r:id="rId16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4D0-5C20-48ED-84F8-F6DA612A971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63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CAC6-3DBB-453A-BB71-AA19BBA0843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548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3B12-8F7A-4B1A-B44A-CBC4FEDFF69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619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CCA-4AE7-4878-B543-EBA65E56841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535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530B-1B6D-4D95-89C2-E029A84784C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3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1B5FE-3F23-4352-B963-23880FD56D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66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59D6-4575-436D-95D4-00E8369E180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04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6B95-28AD-400C-8241-A3D62E8382D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989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FC00B-222D-41A4-B450-1F7640D889A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3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9DA10-A9A9-4AAE-B996-A25922CFED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E91F1-6FC1-4F15-A00B-365001D4BA9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296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3A34-B5A5-43F7-ADC0-4F88E35FFD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59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0</Words>
  <Application>Microsoft Office PowerPoint</Application>
  <PresentationFormat>와이드스크린</PresentationFormat>
  <Paragraphs>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267장 주의 확실한 약속의 말씀 듣고(통201)</dc:title>
  <dc:creator>김창운</dc:creator>
  <cp:lastModifiedBy>seongdae</cp:lastModifiedBy>
  <cp:revision>27</cp:revision>
  <dcterms:created xsi:type="dcterms:W3CDTF">2012-08-30T03:18:24Z</dcterms:created>
  <dcterms:modified xsi:type="dcterms:W3CDTF">2020-05-01T07:15:10Z</dcterms:modified>
</cp:coreProperties>
</file>