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5423-41DD-4BC9-B38F-50AC7E2FCCB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0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4637-4200-47BC-90CF-62911F2412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840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2FD4-37EE-445B-AAA4-15D5505468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1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D994C-F92A-497C-9C71-E96BCC0CC2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9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61A6-5D8C-436F-9E53-218905826E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2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5E58-A722-440E-A826-63959EBC56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57DE-8156-4783-84FF-95E67111F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98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64E4E-EBB4-4B35-91AE-94C4734A54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97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585F-E35F-435B-AD26-631176B772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2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0030-9488-4EB9-87AE-85608F3F9D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3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5E70-4F74-4BC1-895F-2D07BC7015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03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E429-C727-4DB3-9E2B-5906893B8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2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268장 죄에서 자유를 얻게함은(통202)</dc:title>
  <dc:creator>김창운</dc:creator>
  <cp:lastModifiedBy>seongdae</cp:lastModifiedBy>
  <cp:revision>26</cp:revision>
  <dcterms:created xsi:type="dcterms:W3CDTF">2012-08-30T03:18:24Z</dcterms:created>
  <dcterms:modified xsi:type="dcterms:W3CDTF">2020-05-01T07:15:13Z</dcterms:modified>
</cp:coreProperties>
</file>