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C426-4C6E-42B4-AC22-3C364DA0A6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25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EE-E927-4437-8AC1-18E3C9A3ED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898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F2B4-9D2B-41D9-88CB-5F812AB021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6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241A8-68DB-4A50-876A-05EA252BF6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21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3A82-3258-4AE2-9D64-D69580CE0D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78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75E9-73F1-45F1-82D9-9C4C787DE2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08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0393-6845-402D-BBB6-273C416C16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85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5C7-3946-477C-A56B-827845DD5E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98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3AE3-E0A5-4ECE-80D3-3F67EC61BD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22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EBD9-454B-44D7-BF60-0353004B6C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3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0784-298F-4C13-B7B8-9EB18E6C17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899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F18BD-AAD0-4AF7-877D-AACE0A0774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301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269 그 참혹한 십자가에(통211)</dc:title>
  <dc:creator>김창운</dc:creator>
  <cp:lastModifiedBy>seongdae</cp:lastModifiedBy>
  <cp:revision>31</cp:revision>
  <dcterms:created xsi:type="dcterms:W3CDTF">2012-08-30T03:18:24Z</dcterms:created>
  <dcterms:modified xsi:type="dcterms:W3CDTF">2020-05-01T07:15:14Z</dcterms:modified>
</cp:coreProperties>
</file>